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63" r:id="rId3"/>
    <p:sldId id="257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gi Mellsop" initials="MM" lastIdx="1" clrIdx="0">
    <p:extLst>
      <p:ext uri="{19B8F6BF-5375-455C-9EA6-DF929625EA0E}">
        <p15:presenceInfo xmlns:p15="http://schemas.microsoft.com/office/powerpoint/2012/main" userId="S-1-5-21-815390932-2589179543-3254943597-13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6C3A"/>
    <a:srgbClr val="1B3281"/>
    <a:srgbClr val="00AB9D"/>
    <a:srgbClr val="F47920"/>
    <a:srgbClr val="AB76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714"/>
  </p:normalViewPr>
  <p:slideViewPr>
    <p:cSldViewPr>
      <p:cViewPr varScale="1">
        <p:scale>
          <a:sx n="109" d="100"/>
          <a:sy n="109" d="100"/>
        </p:scale>
        <p:origin x="167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317D3-3EF3-4BD0-A9D8-89FD1D6E3AA3}" type="datetimeFigureOut">
              <a:rPr lang="en-NZ" smtClean="0"/>
              <a:t>17/09/2018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FEB8A-56E4-4553-8B67-A6EF02816A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8844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Use this</a:t>
            </a:r>
            <a:r>
              <a:rPr lang="en-NZ" baseline="0" dirty="0" smtClean="0"/>
              <a:t> exercise to demonstrate what it might be like to be </a:t>
            </a:r>
            <a:r>
              <a:rPr lang="en-NZ" baseline="0" smtClean="0"/>
              <a:t>temporarily visually </a:t>
            </a:r>
            <a:r>
              <a:rPr lang="en-NZ" baseline="0" dirty="0" smtClean="0"/>
              <a:t>impaired.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FEB8A-56E4-4553-8B67-A6EF02816A85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90100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A0CD-743B-43BC-B4CC-8A08585742C9}" type="datetimeFigureOut">
              <a:rPr lang="en-NZ" smtClean="0"/>
              <a:t>17/09/2018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85F7-215B-474C-BFB5-A44B0E3578E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60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A0CD-743B-43BC-B4CC-8A08585742C9}" type="datetimeFigureOut">
              <a:rPr lang="en-NZ" smtClean="0"/>
              <a:t>17/09/2018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85F7-215B-474C-BFB5-A44B0E3578E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85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A0CD-743B-43BC-B4CC-8A08585742C9}" type="datetimeFigureOut">
              <a:rPr lang="en-NZ" smtClean="0"/>
              <a:t>17/09/2018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85F7-215B-474C-BFB5-A44B0E3578E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74400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A0CD-743B-43BC-B4CC-8A08585742C9}" type="datetimeFigureOut">
              <a:rPr lang="en-NZ" smtClean="0"/>
              <a:t>17/09/2018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85F7-215B-474C-BFB5-A44B0E3578E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6820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A0CD-743B-43BC-B4CC-8A08585742C9}" type="datetimeFigureOut">
              <a:rPr lang="en-NZ" smtClean="0"/>
              <a:t>17/09/2018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85F7-215B-474C-BFB5-A44B0E3578E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7040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A0CD-743B-43BC-B4CC-8A08585742C9}" type="datetimeFigureOut">
              <a:rPr lang="en-NZ" smtClean="0"/>
              <a:t>17/09/2018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85F7-215B-474C-BFB5-A44B0E3578E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02370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A0CD-743B-43BC-B4CC-8A08585742C9}" type="datetimeFigureOut">
              <a:rPr lang="en-NZ" smtClean="0"/>
              <a:t>17/09/2018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85F7-215B-474C-BFB5-A44B0E3578E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2275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A0CD-743B-43BC-B4CC-8A08585742C9}" type="datetimeFigureOut">
              <a:rPr lang="en-NZ" smtClean="0"/>
              <a:t>17/09/2018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85F7-215B-474C-BFB5-A44B0E3578E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1575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A0CD-743B-43BC-B4CC-8A08585742C9}" type="datetimeFigureOut">
              <a:rPr lang="en-NZ" smtClean="0"/>
              <a:t>17/09/2018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85F7-215B-474C-BFB5-A44B0E3578E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1550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A0CD-743B-43BC-B4CC-8A08585742C9}" type="datetimeFigureOut">
              <a:rPr lang="en-NZ" smtClean="0"/>
              <a:t>17/09/2018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85F7-215B-474C-BFB5-A44B0E3578E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86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A0CD-743B-43BC-B4CC-8A08585742C9}" type="datetimeFigureOut">
              <a:rPr lang="en-NZ" smtClean="0"/>
              <a:t>17/09/2018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85F7-215B-474C-BFB5-A44B0E3578E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0227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1A0CD-743B-43BC-B4CC-8A08585742C9}" type="datetimeFigureOut">
              <a:rPr lang="en-NZ" smtClean="0"/>
              <a:t>17/09/2018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F85F7-215B-474C-BFB5-A44B0E3578E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795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792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F2086A-E507-B34E-B3FC-F327F3787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F35C30-F6AD-8C4C-9EC3-0162A0FFF5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67" y="437151"/>
            <a:ext cx="4932040" cy="36990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6E1DBF-8BA4-2048-AB55-F4461FA9CBEB}"/>
              </a:ext>
            </a:extLst>
          </p:cNvPr>
          <p:cNvSpPr txBox="1"/>
          <p:nvPr/>
        </p:nvSpPr>
        <p:spPr>
          <a:xfrm>
            <a:off x="467544" y="1686501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Practical Exercise</a:t>
            </a:r>
            <a:r>
              <a:rPr lang="en-N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N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CD1476-3FA4-6545-9347-7EBA59676434}"/>
              </a:ext>
            </a:extLst>
          </p:cNvPr>
          <p:cNvSpPr txBox="1"/>
          <p:nvPr/>
        </p:nvSpPr>
        <p:spPr>
          <a:xfrm>
            <a:off x="3491880" y="4136181"/>
            <a:ext cx="5076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might it be like to live with cataracts? </a:t>
            </a:r>
            <a:endParaRPr lang="en-N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309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792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417" y="260648"/>
            <a:ext cx="7967165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N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NZ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N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NZ" sz="2000" b="1" dirty="0">
                <a:solidFill>
                  <a:srgbClr val="EE6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Instructions:</a:t>
            </a:r>
          </a:p>
          <a:p>
            <a:pPr lvl="0"/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Trace mask onto a piece of thin cardboard</a:t>
            </a:r>
          </a:p>
          <a:p>
            <a:pPr lvl="0"/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Cut out mask shape</a:t>
            </a:r>
          </a:p>
          <a:p>
            <a:pPr lvl="0"/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Cover the eye holes with the tracing paper</a:t>
            </a:r>
          </a:p>
          <a:p>
            <a:pPr lvl="0"/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Fold along the dotted line</a:t>
            </a:r>
          </a:p>
          <a:p>
            <a:pPr lvl="0"/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Punch two small holes at the outer edges and insert the elastic – enough to fit around a person’s head</a:t>
            </a:r>
          </a:p>
          <a:p>
            <a:pPr lvl="0"/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Decorate as required!</a:t>
            </a:r>
          </a:p>
          <a:p>
            <a:pPr marL="0" indent="0">
              <a:buNone/>
            </a:pP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588416" y="3717032"/>
            <a:ext cx="319149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NZ" sz="2000" b="1" dirty="0">
                <a:solidFill>
                  <a:srgbClr val="EE6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 needed: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Scissors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Roll of tracing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Single hole punch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Elastic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Thin card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32406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021288"/>
            <a:ext cx="2304257" cy="3953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980728"/>
            <a:ext cx="7056784" cy="454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21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792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417" y="260648"/>
            <a:ext cx="7967165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1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N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NZ" sz="1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N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NZ" sz="1600" b="1" dirty="0" smtClean="0">
                <a:solidFill>
                  <a:srgbClr val="EE6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r>
              <a:rPr lang="en-NZ" sz="1600" b="1" dirty="0">
                <a:solidFill>
                  <a:srgbClr val="EE6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NZ" sz="1600" dirty="0">
                <a:solidFill>
                  <a:srgbClr val="EE6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NZ" sz="1600" dirty="0" smtClean="0">
              <a:solidFill>
                <a:srgbClr val="EE6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NZ" sz="1600" dirty="0">
              <a:solidFill>
                <a:srgbClr val="EE6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Ask the students to hand over an item belonging to them – shoe, jumper, stationery </a:t>
            </a:r>
            <a:r>
              <a:rPr lang="en-N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etc. </a:t>
            </a:r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to the teacher.</a:t>
            </a:r>
          </a:p>
          <a:p>
            <a:pPr marL="171450" indent="-171450">
              <a:buFontTx/>
              <a:buChar char="-"/>
            </a:pPr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In pairs, one of the students wears a blindfold</a:t>
            </a:r>
          </a:p>
          <a:p>
            <a:pPr marL="171450" indent="-171450">
              <a:buFontTx/>
              <a:buChar char="-"/>
            </a:pPr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The teacher takes the items and places them around the room</a:t>
            </a:r>
          </a:p>
          <a:p>
            <a:pPr marL="171450" indent="-171450">
              <a:buFontTx/>
              <a:buChar char="-"/>
            </a:pPr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The blindfolded student </a:t>
            </a:r>
            <a:r>
              <a:rPr lang="en-NZ" sz="160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NZ" sz="1600" smtClean="0">
                <a:latin typeface="Arial" panose="020B0604020202020204" pitchFamily="34" charset="0"/>
                <a:cs typeface="Arial" panose="020B0604020202020204" pitchFamily="34" charset="0"/>
              </a:rPr>
              <a:t>guided </a:t>
            </a:r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by the other student to find their item</a:t>
            </a:r>
          </a:p>
          <a:p>
            <a:pPr marL="0" indent="0">
              <a:buFontTx/>
              <a:buNone/>
            </a:pPr>
            <a:endParaRPr lang="en-N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en-N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Remember to be mindful of trip hazards)</a:t>
            </a:r>
          </a:p>
          <a:p>
            <a:pPr marL="171450" indent="-171450">
              <a:buFontTx/>
              <a:buChar char="-"/>
            </a:pPr>
            <a:endParaRPr lang="en-N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N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all the blindfolded students have retrieved their items discuss as a class how it felt to be temporarily visually impaired.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Did the navigator push the blindfolded student rather that guide them?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Did the blindfolded student feel helpless and exposed?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What challenges did the pair come across?</a:t>
            </a:r>
          </a:p>
          <a:p>
            <a:pPr marL="0" indent="0">
              <a:buNone/>
            </a:pPr>
            <a:endParaRPr lang="en-N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792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43</Words>
  <Application>Microsoft Office PowerPoint</Application>
  <PresentationFormat>On-screen Show (4:3)</PresentationFormat>
  <Paragraphs>35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Maddie Smith</dc:creator>
  <cp:lastModifiedBy>Eloise Moore</cp:lastModifiedBy>
  <cp:revision>21</cp:revision>
  <dcterms:created xsi:type="dcterms:W3CDTF">2017-08-03T04:21:07Z</dcterms:created>
  <dcterms:modified xsi:type="dcterms:W3CDTF">2018-09-17T04:00:30Z</dcterms:modified>
</cp:coreProperties>
</file>